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1599525" cy="30456188"/>
  <p:notesSz cx="6858000" cy="9144000"/>
  <p:defaultTextStyle>
    <a:defPPr>
      <a:defRPr lang="de-DE"/>
    </a:defPPr>
    <a:lvl1pPr algn="l" defTabSz="2497138" rtl="0" eaLnBrk="0" fontAlgn="base" hangingPunct="0">
      <a:spcBef>
        <a:spcPct val="0"/>
      </a:spcBef>
      <a:spcAft>
        <a:spcPct val="0"/>
      </a:spcAft>
      <a:defRPr sz="4900" kern="1200">
        <a:solidFill>
          <a:schemeClr val="tx1"/>
        </a:solidFill>
        <a:latin typeface="Calibri" charset="0"/>
        <a:ea typeface="+mn-ea"/>
        <a:cs typeface="+mn-cs"/>
      </a:defRPr>
    </a:lvl1pPr>
    <a:lvl2pPr marL="1247775" indent="-790575" algn="l" defTabSz="2497138" rtl="0" eaLnBrk="0" fontAlgn="base" hangingPunct="0">
      <a:spcBef>
        <a:spcPct val="0"/>
      </a:spcBef>
      <a:spcAft>
        <a:spcPct val="0"/>
      </a:spcAft>
      <a:defRPr sz="4900" kern="1200">
        <a:solidFill>
          <a:schemeClr val="tx1"/>
        </a:solidFill>
        <a:latin typeface="Calibri" charset="0"/>
        <a:ea typeface="+mn-ea"/>
        <a:cs typeface="+mn-cs"/>
      </a:defRPr>
    </a:lvl2pPr>
    <a:lvl3pPr marL="2497138" indent="-1582738" algn="l" defTabSz="2497138" rtl="0" eaLnBrk="0" fontAlgn="base" hangingPunct="0">
      <a:spcBef>
        <a:spcPct val="0"/>
      </a:spcBef>
      <a:spcAft>
        <a:spcPct val="0"/>
      </a:spcAft>
      <a:defRPr sz="4900" kern="1200">
        <a:solidFill>
          <a:schemeClr val="tx1"/>
        </a:solidFill>
        <a:latin typeface="Calibri" charset="0"/>
        <a:ea typeface="+mn-ea"/>
        <a:cs typeface="+mn-cs"/>
      </a:defRPr>
    </a:lvl3pPr>
    <a:lvl4pPr marL="3746500" indent="-2374900" algn="l" defTabSz="2497138" rtl="0" eaLnBrk="0" fontAlgn="base" hangingPunct="0">
      <a:spcBef>
        <a:spcPct val="0"/>
      </a:spcBef>
      <a:spcAft>
        <a:spcPct val="0"/>
      </a:spcAft>
      <a:defRPr sz="4900" kern="1200">
        <a:solidFill>
          <a:schemeClr val="tx1"/>
        </a:solidFill>
        <a:latin typeface="Calibri" charset="0"/>
        <a:ea typeface="+mn-ea"/>
        <a:cs typeface="+mn-cs"/>
      </a:defRPr>
    </a:lvl4pPr>
    <a:lvl5pPr marL="4995863" indent="-3167063" algn="l" defTabSz="2497138" rtl="0" eaLnBrk="0" fontAlgn="base" hangingPunct="0">
      <a:spcBef>
        <a:spcPct val="0"/>
      </a:spcBef>
      <a:spcAft>
        <a:spcPct val="0"/>
      </a:spcAft>
      <a:defRPr sz="4900" kern="1200">
        <a:solidFill>
          <a:schemeClr val="tx1"/>
        </a:solidFill>
        <a:latin typeface="Calibri" charset="0"/>
        <a:ea typeface="+mn-ea"/>
        <a:cs typeface="+mn-cs"/>
      </a:defRPr>
    </a:lvl5pPr>
    <a:lvl6pPr marL="2286000" algn="l" defTabSz="914400" rtl="0" eaLnBrk="1" latinLnBrk="0" hangingPunct="1">
      <a:defRPr sz="4900" kern="1200">
        <a:solidFill>
          <a:schemeClr val="tx1"/>
        </a:solidFill>
        <a:latin typeface="Calibri" charset="0"/>
        <a:ea typeface="+mn-ea"/>
        <a:cs typeface="+mn-cs"/>
      </a:defRPr>
    </a:lvl6pPr>
    <a:lvl7pPr marL="2743200" algn="l" defTabSz="914400" rtl="0" eaLnBrk="1" latinLnBrk="0" hangingPunct="1">
      <a:defRPr sz="4900" kern="1200">
        <a:solidFill>
          <a:schemeClr val="tx1"/>
        </a:solidFill>
        <a:latin typeface="Calibri" charset="0"/>
        <a:ea typeface="+mn-ea"/>
        <a:cs typeface="+mn-cs"/>
      </a:defRPr>
    </a:lvl7pPr>
    <a:lvl8pPr marL="3200400" algn="l" defTabSz="914400" rtl="0" eaLnBrk="1" latinLnBrk="0" hangingPunct="1">
      <a:defRPr sz="4900" kern="1200">
        <a:solidFill>
          <a:schemeClr val="tx1"/>
        </a:solidFill>
        <a:latin typeface="Calibri" charset="0"/>
        <a:ea typeface="+mn-ea"/>
        <a:cs typeface="+mn-cs"/>
      </a:defRPr>
    </a:lvl8pPr>
    <a:lvl9pPr marL="3657600" algn="l" defTabSz="914400" rtl="0" eaLnBrk="1" latinLnBrk="0" hangingPunct="1">
      <a:defRPr sz="4900" kern="1200">
        <a:solidFill>
          <a:schemeClr val="tx1"/>
        </a:solidFill>
        <a:latin typeface="Calibri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75" userDrawn="1">
          <p15:clr>
            <a:srgbClr val="A4A3A4"/>
          </p15:clr>
        </p15:guide>
        <p15:guide id="2" pos="680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16"/>
    <p:restoredTop sz="94675"/>
  </p:normalViewPr>
  <p:slideViewPr>
    <p:cSldViewPr snapToGrid="0" snapToObjects="1" showGuides="1">
      <p:cViewPr>
        <p:scale>
          <a:sx n="30" d="100"/>
          <a:sy n="30" d="100"/>
        </p:scale>
        <p:origin x="6064" y="1856"/>
      </p:cViewPr>
      <p:guideLst>
        <p:guide orient="horz" pos="15875"/>
        <p:guide pos="68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D2D773A-B3A2-4F4D-A776-965FFD54A925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D910A67-9ED8-1E44-B73F-43062CC19E8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4F2921-D116-094D-BDE9-FFCC040C0DF9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35213" y="1143000"/>
            <a:ext cx="2187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3CCEAD8-A29C-D642-A6C6-8F8707992DC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965" y="4984383"/>
            <a:ext cx="18359596" cy="10603265"/>
          </a:xfrm>
          <a:prstGeom prst="rect">
            <a:avLst/>
          </a:prstGeom>
        </p:spPr>
        <p:txBody>
          <a:bodyPr anchor="b"/>
          <a:lstStyle>
            <a:lvl1pPr algn="ctr">
              <a:defRPr sz="14173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9941" y="15996551"/>
            <a:ext cx="16199644" cy="735319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5669"/>
            </a:lvl1pPr>
            <a:lvl2pPr marL="1079998" indent="0" algn="ctr">
              <a:buNone/>
              <a:defRPr sz="4724"/>
            </a:lvl2pPr>
            <a:lvl3pPr marL="2159996" indent="0" algn="ctr">
              <a:buNone/>
              <a:defRPr sz="4252"/>
            </a:lvl3pPr>
            <a:lvl4pPr marL="3239994" indent="0" algn="ctr">
              <a:buNone/>
              <a:defRPr sz="3780"/>
            </a:lvl4pPr>
            <a:lvl5pPr marL="4319991" indent="0" algn="ctr">
              <a:buNone/>
              <a:defRPr sz="3780"/>
            </a:lvl5pPr>
            <a:lvl6pPr marL="5399989" indent="0" algn="ctr">
              <a:buNone/>
              <a:defRPr sz="3780"/>
            </a:lvl6pPr>
            <a:lvl7pPr marL="6479987" indent="0" algn="ctr">
              <a:buNone/>
              <a:defRPr sz="3780"/>
            </a:lvl7pPr>
            <a:lvl8pPr marL="7559985" indent="0" algn="ctr">
              <a:buNone/>
              <a:defRPr sz="3780"/>
            </a:lvl8pPr>
            <a:lvl9pPr marL="8639983" indent="0" algn="ctr">
              <a:buNone/>
              <a:defRPr sz="3780"/>
            </a:lvl9pPr>
          </a:lstStyle>
          <a:p>
            <a:r>
              <a:rPr lang="de-DE" smtClean="0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D2771-68A8-D54F-8051-1D1992A2B6C6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B6291-00FE-6046-8E96-7545899048F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1422401"/>
            <a:ext cx="18630900" cy="5888037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3" y="8107363"/>
            <a:ext cx="18630900" cy="193246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A90FB-EDFC-C74E-ACE4-D12C10DF9923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2CF66-9267-DC44-AD2D-EB17B0BA5B8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7161" y="1621510"/>
            <a:ext cx="4657398" cy="25810212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968" y="1621510"/>
            <a:ext cx="13702199" cy="258102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12188-5F31-A94D-9D5E-A35EE33EBAA9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D9B5F-050D-4F4F-8622-E26BB11AFA4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9344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1422401"/>
            <a:ext cx="18630900" cy="5888037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3" y="8107363"/>
            <a:ext cx="18630900" cy="193246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40C11-E1CB-9241-996C-41C1BAD36600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4C43-D07C-7A47-95A3-12471A30761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719" y="7592906"/>
            <a:ext cx="18629590" cy="12668926"/>
          </a:xfrm>
          <a:prstGeom prst="rect">
            <a:avLst/>
          </a:prstGeom>
        </p:spPr>
        <p:txBody>
          <a:bodyPr anchor="b"/>
          <a:lstStyle>
            <a:lvl1pPr>
              <a:defRPr sz="14173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719" y="20381685"/>
            <a:ext cx="18629590" cy="66622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669">
                <a:solidFill>
                  <a:schemeClr val="tx1"/>
                </a:solidFill>
              </a:defRPr>
            </a:lvl1pPr>
            <a:lvl2pPr marL="1079998" indent="0">
              <a:buNone/>
              <a:defRPr sz="4724">
                <a:solidFill>
                  <a:schemeClr val="tx1">
                    <a:tint val="75000"/>
                  </a:schemeClr>
                </a:solidFill>
              </a:defRPr>
            </a:lvl2pPr>
            <a:lvl3pPr marL="2159996" indent="0">
              <a:buNone/>
              <a:defRPr sz="4252">
                <a:solidFill>
                  <a:schemeClr val="tx1">
                    <a:tint val="75000"/>
                  </a:schemeClr>
                </a:solidFill>
              </a:defRPr>
            </a:lvl3pPr>
            <a:lvl4pPr marL="3239994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4pPr>
            <a:lvl5pPr marL="4319991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5pPr>
            <a:lvl6pPr marL="5399989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6pPr>
            <a:lvl7pPr marL="6479987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7pPr>
            <a:lvl8pPr marL="7559985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8pPr>
            <a:lvl9pPr marL="8639983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9CC53-3447-CB4D-A0F9-5F43F06A3087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F6570-50C7-7C4B-BF5C-DB9B965F9C4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1422401"/>
            <a:ext cx="18630900" cy="5888037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967" y="8107550"/>
            <a:ext cx="9179798" cy="193241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4760" y="8107550"/>
            <a:ext cx="9179798" cy="193241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53659-69A4-FC4A-A043-9D89B9CB1BC5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E1675-26B1-2640-9E6B-CC3FD848B9B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1621516"/>
            <a:ext cx="18629590" cy="5886789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7783" y="7465998"/>
            <a:ext cx="9137610" cy="365897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669" b="1"/>
            </a:lvl1pPr>
            <a:lvl2pPr marL="1079998" indent="0">
              <a:buNone/>
              <a:defRPr sz="4724" b="1"/>
            </a:lvl2pPr>
            <a:lvl3pPr marL="2159996" indent="0">
              <a:buNone/>
              <a:defRPr sz="4252" b="1"/>
            </a:lvl3pPr>
            <a:lvl4pPr marL="3239994" indent="0">
              <a:buNone/>
              <a:defRPr sz="3780" b="1"/>
            </a:lvl4pPr>
            <a:lvl5pPr marL="4319991" indent="0">
              <a:buNone/>
              <a:defRPr sz="3780" b="1"/>
            </a:lvl5pPr>
            <a:lvl6pPr marL="5399989" indent="0">
              <a:buNone/>
              <a:defRPr sz="3780" b="1"/>
            </a:lvl6pPr>
            <a:lvl7pPr marL="6479987" indent="0">
              <a:buNone/>
              <a:defRPr sz="3780" b="1"/>
            </a:lvl7pPr>
            <a:lvl8pPr marL="7559985" indent="0">
              <a:buNone/>
              <a:defRPr sz="3780" b="1"/>
            </a:lvl8pPr>
            <a:lvl9pPr marL="8639983" indent="0">
              <a:buNone/>
              <a:defRPr sz="378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7783" y="11124969"/>
            <a:ext cx="9137610" cy="1636315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4761" y="7465998"/>
            <a:ext cx="9182611" cy="365897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669" b="1"/>
            </a:lvl1pPr>
            <a:lvl2pPr marL="1079998" indent="0">
              <a:buNone/>
              <a:defRPr sz="4724" b="1"/>
            </a:lvl2pPr>
            <a:lvl3pPr marL="2159996" indent="0">
              <a:buNone/>
              <a:defRPr sz="4252" b="1"/>
            </a:lvl3pPr>
            <a:lvl4pPr marL="3239994" indent="0">
              <a:buNone/>
              <a:defRPr sz="3780" b="1"/>
            </a:lvl4pPr>
            <a:lvl5pPr marL="4319991" indent="0">
              <a:buNone/>
              <a:defRPr sz="3780" b="1"/>
            </a:lvl5pPr>
            <a:lvl6pPr marL="5399989" indent="0">
              <a:buNone/>
              <a:defRPr sz="3780" b="1"/>
            </a:lvl6pPr>
            <a:lvl7pPr marL="6479987" indent="0">
              <a:buNone/>
              <a:defRPr sz="3780" b="1"/>
            </a:lvl7pPr>
            <a:lvl8pPr marL="7559985" indent="0">
              <a:buNone/>
              <a:defRPr sz="3780" b="1"/>
            </a:lvl8pPr>
            <a:lvl9pPr marL="8639983" indent="0">
              <a:buNone/>
              <a:defRPr sz="378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4761" y="11124969"/>
            <a:ext cx="9182611" cy="1636315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7799F-0B93-304B-86C4-45B59F283DB2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7E355-27F4-F64E-80B6-0CBAEE6A636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1422401"/>
            <a:ext cx="18630900" cy="5888037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2E00A-E093-2148-AE79-B5F3EA6448D0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7DB41-0ABF-7144-83DA-B70D81E8D13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AB10B-71EF-D849-9423-27F757F104CA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B504E-BC58-D14A-A056-868B7C0CB44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2030412"/>
            <a:ext cx="6966409" cy="7106444"/>
          </a:xfrm>
          <a:prstGeom prst="rect">
            <a:avLst/>
          </a:prstGeom>
        </p:spPr>
        <p:txBody>
          <a:bodyPr anchor="b"/>
          <a:lstStyle>
            <a:lvl1pPr>
              <a:defRPr sz="7559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2611" y="4385134"/>
            <a:ext cx="10934760" cy="21643634"/>
          </a:xfrm>
          <a:prstGeom prst="rect">
            <a:avLst/>
          </a:prstGeom>
        </p:spPr>
        <p:txBody>
          <a:bodyPr/>
          <a:lstStyle>
            <a:lvl1pPr>
              <a:defRPr sz="7559"/>
            </a:lvl1pPr>
            <a:lvl2pPr>
              <a:defRPr sz="6614"/>
            </a:lvl2pPr>
            <a:lvl3pPr>
              <a:defRPr sz="5669"/>
            </a:lvl3pPr>
            <a:lvl4pPr>
              <a:defRPr sz="4724"/>
            </a:lvl4pPr>
            <a:lvl5pPr>
              <a:defRPr sz="4724"/>
            </a:lvl5pPr>
            <a:lvl6pPr>
              <a:defRPr sz="4724"/>
            </a:lvl6pPr>
            <a:lvl7pPr>
              <a:defRPr sz="4724"/>
            </a:lvl7pPr>
            <a:lvl8pPr>
              <a:defRPr sz="4724"/>
            </a:lvl8pPr>
            <a:lvl9pPr>
              <a:defRPr sz="4724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1" y="9136856"/>
            <a:ext cx="6966409" cy="169271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780"/>
            </a:lvl1pPr>
            <a:lvl2pPr marL="1079998" indent="0">
              <a:buNone/>
              <a:defRPr sz="3307"/>
            </a:lvl2pPr>
            <a:lvl3pPr marL="2159996" indent="0">
              <a:buNone/>
              <a:defRPr sz="2835"/>
            </a:lvl3pPr>
            <a:lvl4pPr marL="3239994" indent="0">
              <a:buNone/>
              <a:defRPr sz="2362"/>
            </a:lvl4pPr>
            <a:lvl5pPr marL="4319991" indent="0">
              <a:buNone/>
              <a:defRPr sz="2362"/>
            </a:lvl5pPr>
            <a:lvl6pPr marL="5399989" indent="0">
              <a:buNone/>
              <a:defRPr sz="2362"/>
            </a:lvl6pPr>
            <a:lvl7pPr marL="6479987" indent="0">
              <a:buNone/>
              <a:defRPr sz="2362"/>
            </a:lvl7pPr>
            <a:lvl8pPr marL="7559985" indent="0">
              <a:buNone/>
              <a:defRPr sz="2362"/>
            </a:lvl8pPr>
            <a:lvl9pPr marL="8639983" indent="0">
              <a:buNone/>
              <a:defRPr sz="2362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98FCF-0435-974F-94C0-341137153A99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1559E-C0BC-9A4E-A35A-777AFE99994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2030412"/>
            <a:ext cx="6966409" cy="7106444"/>
          </a:xfrm>
          <a:prstGeom prst="rect">
            <a:avLst/>
          </a:prstGeom>
        </p:spPr>
        <p:txBody>
          <a:bodyPr anchor="b"/>
          <a:lstStyle>
            <a:lvl1pPr>
              <a:defRPr sz="7559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2611" y="4385134"/>
            <a:ext cx="10934760" cy="216436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7559"/>
            </a:lvl1pPr>
            <a:lvl2pPr marL="1079998" indent="0">
              <a:buNone/>
              <a:defRPr sz="6614"/>
            </a:lvl2pPr>
            <a:lvl3pPr marL="2159996" indent="0">
              <a:buNone/>
              <a:defRPr sz="5669"/>
            </a:lvl3pPr>
            <a:lvl4pPr marL="3239994" indent="0">
              <a:buNone/>
              <a:defRPr sz="4724"/>
            </a:lvl4pPr>
            <a:lvl5pPr marL="4319991" indent="0">
              <a:buNone/>
              <a:defRPr sz="4724"/>
            </a:lvl5pPr>
            <a:lvl6pPr marL="5399989" indent="0">
              <a:buNone/>
              <a:defRPr sz="4724"/>
            </a:lvl6pPr>
            <a:lvl7pPr marL="6479987" indent="0">
              <a:buNone/>
              <a:defRPr sz="4724"/>
            </a:lvl7pPr>
            <a:lvl8pPr marL="7559985" indent="0">
              <a:buNone/>
              <a:defRPr sz="4724"/>
            </a:lvl8pPr>
            <a:lvl9pPr marL="8639983" indent="0">
              <a:buNone/>
              <a:defRPr sz="4724"/>
            </a:lvl9pPr>
          </a:lstStyle>
          <a:p>
            <a:pPr lvl="0"/>
            <a:r>
              <a:rPr lang="de-DE" noProof="0" smtClean="0"/>
              <a:t>Bild auf Platzhalter ziehen oder durch Klicken auf Symbol hinzufügen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1" y="9136856"/>
            <a:ext cx="6966409" cy="169271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780"/>
            </a:lvl1pPr>
            <a:lvl2pPr marL="1079998" indent="0">
              <a:buNone/>
              <a:defRPr sz="3307"/>
            </a:lvl2pPr>
            <a:lvl3pPr marL="2159996" indent="0">
              <a:buNone/>
              <a:defRPr sz="2835"/>
            </a:lvl3pPr>
            <a:lvl4pPr marL="3239994" indent="0">
              <a:buNone/>
              <a:defRPr sz="2362"/>
            </a:lvl4pPr>
            <a:lvl5pPr marL="4319991" indent="0">
              <a:buNone/>
              <a:defRPr sz="2362"/>
            </a:lvl5pPr>
            <a:lvl6pPr marL="5399989" indent="0">
              <a:buNone/>
              <a:defRPr sz="2362"/>
            </a:lvl6pPr>
            <a:lvl7pPr marL="6479987" indent="0">
              <a:buNone/>
              <a:defRPr sz="2362"/>
            </a:lvl7pPr>
            <a:lvl8pPr marL="7559985" indent="0">
              <a:buNone/>
              <a:defRPr sz="2362"/>
            </a:lvl8pPr>
            <a:lvl9pPr marL="8639983" indent="0">
              <a:buNone/>
              <a:defRPr sz="2362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CD7CD-392A-8C4B-9E22-1720A21D0B53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051740-7F79-0040-BABF-059AA57913C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 userDrawn="1"/>
        </p:nvSpPr>
        <p:spPr>
          <a:xfrm>
            <a:off x="0" y="0"/>
            <a:ext cx="21599525" cy="30456188"/>
          </a:xfrm>
          <a:prstGeom prst="rect">
            <a:avLst/>
          </a:prstGeom>
          <a:solidFill>
            <a:schemeClr val="bg1">
              <a:lumMod val="75000"/>
            </a:schemeClr>
          </a:solidFill>
          <a:effectLst/>
        </p:spPr>
        <p:txBody>
          <a:bodyPr wrap="square" rtlCol="0" anchor="ctr" anchorCtr="1">
            <a:noAutofit/>
          </a:bodyPr>
          <a:lstStyle/>
          <a:p>
            <a:r>
              <a:rPr lang="de-DE" sz="6000" b="1" dirty="0" smtClean="0">
                <a:solidFill>
                  <a:schemeClr val="tx1"/>
                </a:solidFill>
              </a:rPr>
              <a:t>BITTE BILD EINFÜGEN</a:t>
            </a:r>
            <a:r>
              <a:rPr lang="de-DE" sz="6000" b="1" baseline="0" dirty="0" smtClean="0">
                <a:solidFill>
                  <a:schemeClr val="tx1"/>
                </a:solidFill>
              </a:rPr>
              <a:t> </a:t>
            </a:r>
            <a:endParaRPr lang="de-DE" sz="6000" b="1" dirty="0">
              <a:solidFill>
                <a:schemeClr val="tx1"/>
              </a:solidFill>
            </a:endParaRPr>
          </a:p>
        </p:txBody>
      </p:sp>
      <p:pic>
        <p:nvPicPr>
          <p:cNvPr id="4" name="Bild 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8044" y="0"/>
            <a:ext cx="4751832" cy="5401056"/>
          </a:xfrm>
          <a:prstGeom prst="rect">
            <a:avLst/>
          </a:prstGeom>
          <a:effectLst>
            <a:outerShdw blurRad="50800" dist="76200" dir="8160000" algn="ctr" rotWithShape="0">
              <a:schemeClr val="tx1">
                <a:alpha val="50000"/>
              </a:scheme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2159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0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59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2pPr>
      <a:lvl3pPr algn="l" defTabSz="2159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3pPr>
      <a:lvl4pPr algn="l" defTabSz="2159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4pPr>
      <a:lvl5pPr algn="l" defTabSz="2159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5pPr>
      <a:lvl6pPr marL="457200" algn="l" defTabSz="2159000" rtl="0" fontAlgn="base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6pPr>
      <a:lvl7pPr marL="914400" algn="l" defTabSz="2159000" rtl="0" fontAlgn="base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7pPr>
      <a:lvl8pPr marL="1371600" algn="l" defTabSz="2159000" rtl="0" fontAlgn="base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8pPr>
      <a:lvl9pPr marL="1828800" algn="l" defTabSz="2159000" rtl="0" fontAlgn="base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9pPr>
    </p:titleStyle>
    <p:bodyStyle>
      <a:lvl1pPr marL="539750" indent="-539750" algn="l" defTabSz="2159000" rtl="0" eaLnBrk="0" fontAlgn="base" hangingPunct="0">
        <a:lnSpc>
          <a:spcPct val="90000"/>
        </a:lnSpc>
        <a:spcBef>
          <a:spcPts val="2363"/>
        </a:spcBef>
        <a:spcAft>
          <a:spcPct val="0"/>
        </a:spcAft>
        <a:buFont typeface="Arial" charset="0"/>
        <a:buChar char="•"/>
        <a:defRPr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19250" indent="-539750" algn="l" defTabSz="2159000" rtl="0" eaLnBrk="0" fontAlgn="base" hangingPunct="0">
        <a:lnSpc>
          <a:spcPct val="90000"/>
        </a:lnSpc>
        <a:spcBef>
          <a:spcPts val="1175"/>
        </a:spcBef>
        <a:spcAft>
          <a:spcPct val="0"/>
        </a:spcAft>
        <a:buFont typeface="Arial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698750" indent="-539750" algn="l" defTabSz="2159000" rtl="0" eaLnBrk="0" fontAlgn="base" hangingPunct="0">
        <a:lnSpc>
          <a:spcPct val="90000"/>
        </a:lnSpc>
        <a:spcBef>
          <a:spcPts val="1175"/>
        </a:spcBef>
        <a:spcAft>
          <a:spcPct val="0"/>
        </a:spcAft>
        <a:buFont typeface="Arial" charset="0"/>
        <a:buChar char="•"/>
        <a:defRPr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79838" indent="-539750" algn="l" defTabSz="2159000" rtl="0" eaLnBrk="0" fontAlgn="base" hangingPunct="0">
        <a:lnSpc>
          <a:spcPct val="90000"/>
        </a:lnSpc>
        <a:spcBef>
          <a:spcPts val="1175"/>
        </a:spcBef>
        <a:spcAft>
          <a:spcPct val="0"/>
        </a:spcAft>
        <a:buFont typeface="Arial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4pPr>
      <a:lvl5pPr marL="4859338" indent="-539750" algn="l" defTabSz="2159000" rtl="0" eaLnBrk="0" fontAlgn="base" hangingPunct="0">
        <a:lnSpc>
          <a:spcPct val="90000"/>
        </a:lnSpc>
        <a:spcBef>
          <a:spcPts val="1175"/>
        </a:spcBef>
        <a:spcAft>
          <a:spcPct val="0"/>
        </a:spcAft>
        <a:buFont typeface="Arial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5pPr>
      <a:lvl6pPr marL="5939988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7019986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8099984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917998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2pPr>
      <a:lvl3pPr marL="2159996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3pPr>
      <a:lvl4pPr marL="3239994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319991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399989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6479987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7559985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8639983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6"/>
          <p:cNvSpPr txBox="1">
            <a:spLocks noChangeArrowheads="1"/>
          </p:cNvSpPr>
          <p:nvPr/>
        </p:nvSpPr>
        <p:spPr bwMode="auto">
          <a:xfrm>
            <a:off x="828000" y="5974156"/>
            <a:ext cx="16229363" cy="2962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 sz="49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49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49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49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49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lnSpc>
                <a:spcPts val="10000"/>
              </a:lnSpc>
            </a:pPr>
            <a:r>
              <a:rPr lang="de-DE" altLang="x-none" sz="108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WIR SUCHEN</a:t>
            </a:r>
          </a:p>
          <a:p>
            <a:pPr eaLnBrk="1" hangingPunct="1">
              <a:lnSpc>
                <a:spcPts val="13100"/>
              </a:lnSpc>
            </a:pPr>
            <a:r>
              <a:rPr lang="de-DE" altLang="x-none" sz="157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DICH</a:t>
            </a:r>
            <a:endParaRPr lang="de-DE" altLang="x-none" sz="157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xtfeld 16"/>
          <p:cNvSpPr txBox="1">
            <a:spLocks noChangeArrowheads="1"/>
          </p:cNvSpPr>
          <p:nvPr/>
        </p:nvSpPr>
        <p:spPr bwMode="auto">
          <a:xfrm>
            <a:off x="0" y="3780000"/>
            <a:ext cx="14458950" cy="161925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827999" tIns="0" rIns="0" bIns="0" anchor="ctr"/>
          <a:lstStyle>
            <a:lvl1pPr>
              <a:defRPr sz="49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49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49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49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49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/>
            <a:r>
              <a:rPr lang="de-DE" altLang="x-none" sz="10500" dirty="0" smtClean="0">
                <a:latin typeface="Times New Roman" charset="0"/>
                <a:ea typeface="Times New Roman" charset="0"/>
                <a:cs typeface="Times New Roman" charset="0"/>
              </a:rPr>
              <a:t>Da fehlt noch jemand </a:t>
            </a:r>
            <a:r>
              <a:rPr lang="mr-IN" altLang="x-none" sz="10500" dirty="0" smtClean="0">
                <a:latin typeface="Times New Roman" charset="0"/>
                <a:ea typeface="Times New Roman" charset="0"/>
                <a:cs typeface="Times New Roman" charset="0"/>
              </a:rPr>
              <a:t>…</a:t>
            </a:r>
            <a:endParaRPr lang="de-DE" altLang="x-none" sz="105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25748775"/>
            <a:ext cx="4143375" cy="31199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Bild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00" y="25865218"/>
            <a:ext cx="2876090" cy="288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feld 6"/>
          <p:cNvSpPr txBox="1">
            <a:spLocks noChangeArrowheads="1"/>
          </p:cNvSpPr>
          <p:nvPr/>
        </p:nvSpPr>
        <p:spPr bwMode="auto">
          <a:xfrm>
            <a:off x="828000" y="22587365"/>
            <a:ext cx="16229363" cy="29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 sz="49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49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49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49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49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lnSpc>
                <a:spcPts val="6000"/>
              </a:lnSpc>
            </a:pPr>
            <a:r>
              <a:rPr lang="de-DE" altLang="x-none" sz="57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Bei der Freiwilligen Feuerwehr </a:t>
            </a:r>
          </a:p>
          <a:p>
            <a:pPr eaLnBrk="1" hangingPunct="1">
              <a:lnSpc>
                <a:spcPts val="6000"/>
              </a:lnSpc>
            </a:pPr>
            <a:r>
              <a:rPr lang="de-DE" altLang="x-none" sz="57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erlebst Du alles, was Dir wichtig ist.</a:t>
            </a:r>
          </a:p>
          <a:p>
            <a:pPr eaLnBrk="1" hangingPunct="1">
              <a:lnSpc>
                <a:spcPts val="11000"/>
              </a:lnSpc>
            </a:pPr>
            <a:r>
              <a:rPr lang="de-DE" altLang="x-none" sz="115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MACH MIT!</a:t>
            </a:r>
            <a:endParaRPr lang="de-DE" altLang="x-none" sz="115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feld 17"/>
          <p:cNvSpPr txBox="1">
            <a:spLocks noChangeArrowheads="1"/>
          </p:cNvSpPr>
          <p:nvPr/>
        </p:nvSpPr>
        <p:spPr bwMode="auto">
          <a:xfrm>
            <a:off x="11879525" y="27368024"/>
            <a:ext cx="9720000" cy="14400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0" tIns="0" rIns="827999" bIns="0" anchor="ctr"/>
          <a:lstStyle>
            <a:lvl1pPr>
              <a:defRPr sz="49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49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49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49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49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 eaLnBrk="1" hangingPunct="1"/>
            <a:r>
              <a:rPr lang="de-DE" altLang="x-none" sz="4500" b="1" dirty="0" smtClean="0">
                <a:latin typeface="Arial" charset="0"/>
                <a:ea typeface="Arial" charset="0"/>
                <a:cs typeface="Arial" charset="0"/>
              </a:rPr>
              <a:t>HIER STEHT EIN BLINDTEXT. </a:t>
            </a:r>
            <a:endParaRPr lang="de-DE" altLang="x-none" sz="45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xtfeld 16"/>
          <p:cNvSpPr txBox="1">
            <a:spLocks noChangeArrowheads="1"/>
          </p:cNvSpPr>
          <p:nvPr/>
        </p:nvSpPr>
        <p:spPr bwMode="auto">
          <a:xfrm>
            <a:off x="5399525" y="25748775"/>
            <a:ext cx="16200000" cy="161925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0" tIns="0" rIns="827999" bIns="0" anchor="ctr"/>
          <a:lstStyle>
            <a:lvl1pPr>
              <a:defRPr sz="49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49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49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49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49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 eaLnBrk="1" hangingPunct="1"/>
            <a:r>
              <a:rPr lang="de-DE" altLang="x-none" sz="6000" dirty="0" smtClean="0">
                <a:latin typeface="Times New Roman" charset="0"/>
                <a:ea typeface="Times New Roman" charset="0"/>
                <a:cs typeface="Times New Roman" charset="0"/>
              </a:rPr>
              <a:t>Hier steht ein Blindtext. </a:t>
            </a:r>
            <a:r>
              <a:rPr lang="de-DE" altLang="x-none" sz="6000" dirty="0" err="1" smtClean="0">
                <a:latin typeface="Times New Roman" charset="0"/>
                <a:ea typeface="Times New Roman" charset="0"/>
                <a:cs typeface="Times New Roman" charset="0"/>
              </a:rPr>
              <a:t>Lorem</a:t>
            </a:r>
            <a:r>
              <a:rPr lang="de-DE" altLang="x-none" sz="6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de-DE" altLang="x-none" sz="6000" dirty="0" err="1">
                <a:latin typeface="Times New Roman" charset="0"/>
                <a:ea typeface="Times New Roman" charset="0"/>
                <a:cs typeface="Times New Roman" charset="0"/>
              </a:rPr>
              <a:t>ipsum</a:t>
            </a:r>
            <a:r>
              <a:rPr lang="de-DE" altLang="x-none" sz="60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de-DE" altLang="x-none" sz="6000" dirty="0" err="1">
                <a:latin typeface="Times New Roman" charset="0"/>
                <a:ea typeface="Times New Roman" charset="0"/>
                <a:cs typeface="Times New Roman" charset="0"/>
              </a:rPr>
              <a:t>dolor</a:t>
            </a:r>
            <a:r>
              <a:rPr lang="de-DE" altLang="x-none" sz="60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de-DE" altLang="x-none" sz="6000" dirty="0" err="1" smtClean="0">
                <a:latin typeface="Times New Roman" charset="0"/>
                <a:ea typeface="Times New Roman" charset="0"/>
                <a:cs typeface="Times New Roman" charset="0"/>
              </a:rPr>
              <a:t>sit</a:t>
            </a:r>
            <a:r>
              <a:rPr lang="de-DE" altLang="x-none" sz="60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de-DE" altLang="x-none" sz="6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Design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uerwehr_Tag der offenen Tür_Plakat_A1_incl3mm_VORLAGE_Test_p1" id="{001D6315-4232-194B-A77E-8C74068FC177}" vid="{47D94D99-76E0-F341-AD13-03A821569A1E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</Words>
  <Application>Microsoft Macintosh PowerPoint</Application>
  <PresentationFormat>Benutzerdefiniert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Times New Roman</vt:lpstr>
      <vt:lpstr>Arial</vt:lpstr>
      <vt:lpstr>Office-Design</vt:lpstr>
      <vt:lpstr>PowerPoint-Präsentation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Andreas V. Orel</dc:creator>
  <cp:lastModifiedBy>Andreas V. Orel</cp:lastModifiedBy>
  <cp:revision>20</cp:revision>
  <cp:lastPrinted>2018-03-16T15:35:31Z</cp:lastPrinted>
  <dcterms:created xsi:type="dcterms:W3CDTF">2018-03-16T14:49:30Z</dcterms:created>
  <dcterms:modified xsi:type="dcterms:W3CDTF">2018-10-15T13:20:04Z</dcterms:modified>
</cp:coreProperties>
</file>